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216-8329-4A0F-84A7-891BF576E651}" type="datetimeFigureOut">
              <a:rPr lang="es-CO" smtClean="0"/>
              <a:t>9/04/2020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4A00-F70F-41BD-A87F-A2ADF3934FCB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1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76" y="404664"/>
            <a:ext cx="8604448" cy="635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58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216-8329-4A0F-84A7-891BF576E651}" type="datetimeFigureOut">
              <a:rPr lang="es-CO" smtClean="0"/>
              <a:t>9/04/2020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4A00-F70F-41BD-A87F-A2ADF3934F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718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216-8329-4A0F-84A7-891BF576E651}" type="datetimeFigureOut">
              <a:rPr lang="es-CO" smtClean="0"/>
              <a:t>9/04/2020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4A00-F70F-41BD-A87F-A2ADF3934F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592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76" y="404664"/>
            <a:ext cx="8604448" cy="635492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216-8329-4A0F-84A7-891BF576E651}" type="datetimeFigureOut">
              <a:rPr lang="es-CO" smtClean="0"/>
              <a:t>9/04/2020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4A00-F70F-41BD-A87F-A2ADF3934F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636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216-8329-4A0F-84A7-891BF576E651}" type="datetimeFigureOut">
              <a:rPr lang="es-CO" smtClean="0"/>
              <a:t>9/04/2020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4A00-F70F-41BD-A87F-A2ADF3934F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440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216-8329-4A0F-84A7-891BF576E651}" type="datetimeFigureOut">
              <a:rPr lang="es-CO" smtClean="0"/>
              <a:t>9/04/2020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4A00-F70F-41BD-A87F-A2ADF3934F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626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216-8329-4A0F-84A7-891BF576E651}" type="datetimeFigureOut">
              <a:rPr lang="es-CO" smtClean="0"/>
              <a:t>9/04/2020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4A00-F70F-41BD-A87F-A2ADF3934F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508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216-8329-4A0F-84A7-891BF576E651}" type="datetimeFigureOut">
              <a:rPr lang="es-CO" smtClean="0"/>
              <a:t>9/04/2020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4A00-F70F-41BD-A87F-A2ADF3934F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32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216-8329-4A0F-84A7-891BF576E651}" type="datetimeFigureOut">
              <a:rPr lang="es-CO" smtClean="0"/>
              <a:t>9/04/2020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4A00-F70F-41BD-A87F-A2ADF3934F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61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216-8329-4A0F-84A7-891BF576E651}" type="datetimeFigureOut">
              <a:rPr lang="es-CO" smtClean="0"/>
              <a:t>9/04/2020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4A00-F70F-41BD-A87F-A2ADF3934F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704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216-8329-4A0F-84A7-891BF576E651}" type="datetimeFigureOut">
              <a:rPr lang="es-CO" smtClean="0"/>
              <a:t>9/04/2020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4A00-F70F-41BD-A87F-A2ADF3934F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2313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0A216-8329-4A0F-84A7-891BF576E651}" type="datetimeFigureOut">
              <a:rPr lang="es-CO" smtClean="0"/>
              <a:t>9/04/2020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54A00-F70F-41BD-A87F-A2ADF3934FC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680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intenalco@intenalco.edu.co" TargetMode="External"/><Relationship Id="rId5" Type="http://schemas.openxmlformats.org/officeDocument/2006/relationships/hyperlink" Target="http://www.intenalco.edu.co/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691680" y="2636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dirty="0"/>
          </a:p>
        </p:txBody>
      </p:sp>
      <p:sp>
        <p:nvSpPr>
          <p:cNvPr id="3" name="Título 2"/>
          <p:cNvSpPr>
            <a:spLocks noGrp="1"/>
          </p:cNvSpPr>
          <p:nvPr>
            <p:ph type="ctrTitle" idx="4294967295"/>
          </p:nvPr>
        </p:nvSpPr>
        <p:spPr>
          <a:xfrm>
            <a:off x="221183" y="1659632"/>
            <a:ext cx="8743305" cy="2633464"/>
          </a:xfrm>
        </p:spPr>
        <p:txBody>
          <a:bodyPr>
            <a:normAutofit/>
          </a:bodyPr>
          <a:lstStyle/>
          <a:p>
            <a:endParaRPr lang="es-CO" dirty="0"/>
          </a:p>
        </p:txBody>
      </p:sp>
      <p:pic>
        <p:nvPicPr>
          <p:cNvPr id="2051" name="Imagen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80410"/>
            <a:ext cx="1050925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en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85"/>
            <a:ext cx="1044575" cy="109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04874"/>
            <a:ext cx="2314575" cy="73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21183" y="8115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ESTABLECIMIENTO PÚBLICO DEL ORDEN NACIONAL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MINISTERIO DE EDUCACIÓN NACIONAL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NIT 800.248.004-7</a:t>
            </a:r>
            <a:endParaRPr kumimoji="0" lang="es-E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033919" y="5949280"/>
            <a:ext cx="7331687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latin typeface="Arial Narrow" panose="020B0606020202030204" pitchFamily="34" charset="0"/>
              </a:rPr>
              <a:t>Todo documento público se encuentra exento de sellos según decreto 2150 del 5 de diciembre de 1995</a:t>
            </a:r>
            <a:endParaRPr lang="en-US" sz="1400" dirty="0">
              <a:latin typeface="Arial Narrow" panose="020B0606020202030204" pitchFamily="34" charset="0"/>
            </a:endParaRPr>
          </a:p>
          <a:p>
            <a:pPr algn="ctr"/>
            <a:r>
              <a:rPr lang="es-ES" sz="1400" dirty="0">
                <a:latin typeface="Arial Narrow" panose="020B0606020202030204" pitchFamily="34" charset="0"/>
              </a:rPr>
              <a:t>CARRERAS TECNICAS PROFESIONALES – EDUCACION PARA EL TRABAJO Y DESARROLLO HUMANO</a:t>
            </a:r>
            <a:endParaRPr lang="en-US" sz="1400" dirty="0">
              <a:latin typeface="Arial Narrow" panose="020B0606020202030204" pitchFamily="34" charset="0"/>
            </a:endParaRPr>
          </a:p>
          <a:p>
            <a:pPr algn="ctr"/>
            <a:r>
              <a:rPr lang="es-ES" sz="1400" dirty="0">
                <a:latin typeface="Arial Narrow" panose="020B0606020202030204" pitchFamily="34" charset="0"/>
              </a:rPr>
              <a:t>Avda. 4 Nte # 34 AN-18 Barrio Prados de Norte. PBX 6553333</a:t>
            </a:r>
            <a:endParaRPr lang="en-US" sz="1400" dirty="0">
              <a:latin typeface="Arial Narrow" panose="020B0606020202030204" pitchFamily="34" charset="0"/>
            </a:endParaRPr>
          </a:p>
          <a:p>
            <a:pPr algn="ctr"/>
            <a:r>
              <a:rPr lang="en-US" sz="1400" dirty="0">
                <a:latin typeface="Arial Narrow" panose="020B0606020202030204" pitchFamily="34" charset="0"/>
              </a:rPr>
              <a:t>Página WEB: </a:t>
            </a:r>
            <a:r>
              <a:rPr lang="en-US" sz="1400" u="sng" dirty="0">
                <a:latin typeface="Arial Narrow" panose="020B0606020202030204" pitchFamily="34" charset="0"/>
                <a:hlinkClick r:id="rId5"/>
              </a:rPr>
              <a:t>www.intenalco.edu.co</a:t>
            </a:r>
            <a:r>
              <a:rPr lang="en-US" sz="1400" dirty="0">
                <a:latin typeface="Arial Narrow" panose="020B0606020202030204" pitchFamily="34" charset="0"/>
              </a:rPr>
              <a:t> – Email: </a:t>
            </a:r>
            <a:r>
              <a:rPr lang="en-US" sz="1400" u="sng" dirty="0">
                <a:latin typeface="Arial Narrow" panose="020B0606020202030204" pitchFamily="34" charset="0"/>
                <a:hlinkClick r:id="rId6"/>
              </a:rPr>
              <a:t>intenalco@intenalco.edu.co</a:t>
            </a:r>
            <a:endParaRPr lang="en-US" sz="1400" dirty="0">
              <a:latin typeface="Arial Narrow" panose="020B0606020202030204" pitchFamily="34" charset="0"/>
            </a:endParaRPr>
          </a:p>
          <a:p>
            <a:pPr algn="ctr"/>
            <a:endParaRPr lang="en-US" sz="1200" dirty="0">
              <a:latin typeface="Arial Narrow" panose="020B060602020203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0" y="594928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-21272" y="1392520"/>
            <a:ext cx="91652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00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e7a79-56f4-4015-99c7-a1502e329cea">KYASWMVRTSQH-1787884929-453</_dlc_DocId>
    <_dlc_DocIdUrl xmlns="71ce7a79-56f4-4015-99c7-a1502e329cea">
      <Url>https://cecep.sharepoint.com/sites/sgc/_layouts/15/DocIdRedir.aspx?ID=KYASWMVRTSQH-1787884929-453</Url>
      <Description>KYASWMVRTSQH-1787884929-453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4DCDE0B8F0F0544AB0FE6DE7F9022D8" ma:contentTypeVersion="6" ma:contentTypeDescription="Crear nuevo documento." ma:contentTypeScope="" ma:versionID="7af278afdfd57a5f46917db328e36d3b">
  <xsd:schema xmlns:xsd="http://www.w3.org/2001/XMLSchema" xmlns:xs="http://www.w3.org/2001/XMLSchema" xmlns:p="http://schemas.microsoft.com/office/2006/metadata/properties" xmlns:ns2="71ce7a79-56f4-4015-99c7-a1502e329cea" xmlns:ns3="ac48b1c2-1d06-420a-8087-66d1369ecf31" targetNamespace="http://schemas.microsoft.com/office/2006/metadata/properties" ma:root="true" ma:fieldsID="df6248e14a87afa324cd61e2f9cbb8fd" ns2:_="" ns3:_="">
    <xsd:import namespace="71ce7a79-56f4-4015-99c7-a1502e329cea"/>
    <xsd:import namespace="ac48b1c2-1d06-420a-8087-66d1369ecf3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e7a79-56f4-4015-99c7-a1502e329ce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Última vez que se compartió por usuario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Última vez que se compartió por hora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8b1c2-1d06-420a-8087-66d1369ec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AD8232-B1B0-40A3-9AC9-37B5C36FB669}">
  <ds:schemaRefs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ac48b1c2-1d06-420a-8087-66d1369ecf31"/>
    <ds:schemaRef ds:uri="71ce7a79-56f4-4015-99c7-a1502e329cea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007FE35-7EC3-4F0F-8121-F06682A7C7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AB1A0E-FECA-49CD-A295-D3CA63F344A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E96DCCF-94EE-4133-8D90-3D486C2232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e7a79-56f4-4015-99c7-a1502e329cea"/>
    <ds:schemaRef ds:uri="ac48b1c2-1d06-420a-8087-66d1369ec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61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anacecilia</dc:creator>
  <cp:lastModifiedBy>Usuario827</cp:lastModifiedBy>
  <cp:revision>12</cp:revision>
  <dcterms:created xsi:type="dcterms:W3CDTF">2018-03-15T20:26:30Z</dcterms:created>
  <dcterms:modified xsi:type="dcterms:W3CDTF">2020-04-09T17:28:25Z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0x010100D4DCDE0B8F0F0544AB0FE6DE7F9022D8</vt:lpwstr>
  </property>
  <property fmtid="{D5CDD505-2E9C-101B-9397-08002B2CF9AE}" pid="3" name="_dlc_DocIdItemGuid">
    <vt:lpwstr>e29a24dc-7508-4107-a862-6353688ad9c9</vt:lpwstr>
  </property>
</Properties>
</file>